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4/5/16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4/5/16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br>
              <a:rPr lang="en-US" dirty="0" smtClean="0"/>
            </a:br>
            <a:r>
              <a:rPr lang="en-US" dirty="0" smtClean="0"/>
              <a:t>- Pedestrian library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Xueping Li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076" t="16157" r="2226" b="7275"/>
          <a:stretch/>
        </p:blipFill>
        <p:spPr>
          <a:xfrm>
            <a:off x="1868920" y="596245"/>
            <a:ext cx="5816077" cy="3442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572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Now you can use “Angle” or “Guiding line”</a:t>
            </a:r>
          </a:p>
          <a:p>
            <a:r>
              <a:rPr lang="en-US" dirty="0" smtClean="0"/>
              <a:t>Tip:</a:t>
            </a:r>
          </a:p>
          <a:p>
            <a:pPr lvl="1"/>
            <a:r>
              <a:rPr lang="en-US" i="1" dirty="0" smtClean="0"/>
              <a:t>Use a negative number to slope down …</a:t>
            </a:r>
          </a:p>
          <a:p>
            <a:pPr lvl="1"/>
            <a:r>
              <a:rPr lang="en-US" i="1" dirty="0" smtClean="0"/>
              <a:t>And rotate the slope if needed.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912" y="3178180"/>
            <a:ext cx="3224448" cy="34489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829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1324" r="1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998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create a ground??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Simply copy the default one and rename it!</a:t>
            </a:r>
          </a:p>
          <a:p>
            <a:pPr lvl="1"/>
            <a:r>
              <a:rPr lang="en-US" dirty="0" smtClean="0"/>
              <a:t>Remove old shape and create new ones as needed~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1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Ground??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Tips::</a:t>
            </a:r>
          </a:p>
          <a:p>
            <a:pPr lvl="1"/>
            <a:r>
              <a:rPr lang="en-US" dirty="0" smtClean="0"/>
              <a:t>Change Z value</a:t>
            </a:r>
          </a:p>
          <a:p>
            <a:pPr lvl="1"/>
            <a:r>
              <a:rPr lang="en-US" dirty="0" smtClean="0"/>
              <a:t>Exit and enter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802" y="1828386"/>
            <a:ext cx="3214781" cy="47590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2" y="3439973"/>
            <a:ext cx="3601543" cy="219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47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199" r="167"/>
          <a:stretch/>
        </p:blipFill>
        <p:spPr>
          <a:xfrm>
            <a:off x="612648" y="1683291"/>
            <a:ext cx="3715168" cy="4495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162" y="1689100"/>
            <a:ext cx="3352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9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Serpentine Queue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584" r="-185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5858669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with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7779" r="-17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06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Stairs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8863" r="-188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19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Sloped Area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198" r="-161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29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6779" r="-16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94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1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a slope?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48587" r="-48587"/>
          <a:stretch/>
        </p:blipFill>
        <p:spPr>
          <a:xfrm>
            <a:off x="612648" y="2291033"/>
            <a:ext cx="6917851" cy="4495800"/>
          </a:xfrm>
        </p:spPr>
      </p:pic>
      <p:sp>
        <p:nvSpPr>
          <p:cNvPr id="5" name="TextBox 4"/>
          <p:cNvSpPr txBox="1"/>
          <p:nvPr/>
        </p:nvSpPr>
        <p:spPr>
          <a:xfrm>
            <a:off x="658931" y="1733953"/>
            <a:ext cx="25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the Sloped checkbox!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69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209</TotalTime>
  <Words>101</Words>
  <Application>Microsoft Macintosh PowerPoint</Application>
  <PresentationFormat>On-screen Show (4:3)</PresentationFormat>
  <Paragraphs>22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Median</vt:lpstr>
      <vt:lpstr>Simulation - Pedestrian library</vt:lpstr>
      <vt:lpstr>PowerPoint Presentation</vt:lpstr>
      <vt:lpstr>Serpentine Queue</vt:lpstr>
      <vt:lpstr>Service with Lines</vt:lpstr>
      <vt:lpstr>Stairs</vt:lpstr>
      <vt:lpstr>Sloped Area</vt:lpstr>
      <vt:lpstr>Flow Statistics</vt:lpstr>
      <vt:lpstr>HOWTO</vt:lpstr>
      <vt:lpstr>How to make a slope?</vt:lpstr>
      <vt:lpstr>PowerPoint Presentation</vt:lpstr>
      <vt:lpstr>Create a new Ground</vt:lpstr>
      <vt:lpstr>Another way to create a ground??</vt:lpstr>
      <vt:lpstr>Change Ground??</vt:lpstr>
    </vt:vector>
  </TitlesOfParts>
  <Company>UTK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- Pedestrian libray</dc:title>
  <dc:creator>Xueping Li</dc:creator>
  <cp:lastModifiedBy>Xueping Li</cp:lastModifiedBy>
  <cp:revision>10</cp:revision>
  <dcterms:created xsi:type="dcterms:W3CDTF">2016-03-22T12:32:27Z</dcterms:created>
  <dcterms:modified xsi:type="dcterms:W3CDTF">2016-04-05T16:45:48Z</dcterms:modified>
</cp:coreProperties>
</file>